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7" r:id="rId3"/>
    <p:sldId id="264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68" d="100"/>
          <a:sy n="68" d="100"/>
        </p:scale>
        <p:origin x="-112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49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22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1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12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248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8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55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91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812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02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2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75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740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01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6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640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823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33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03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85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818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27</cp:revision>
  <dcterms:created xsi:type="dcterms:W3CDTF">2015-10-23T13:28:32Z</dcterms:created>
  <dcterms:modified xsi:type="dcterms:W3CDTF">2016-07-30T21:20:33Z</dcterms:modified>
</cp:coreProperties>
</file>