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87" r:id="rId3"/>
    <p:sldId id="286" r:id="rId4"/>
    <p:sldId id="260" r:id="rId5"/>
    <p:sldId id="281" r:id="rId6"/>
    <p:sldId id="261" r:id="rId7"/>
    <p:sldId id="279" r:id="rId8"/>
    <p:sldId id="263" r:id="rId9"/>
    <p:sldId id="280" r:id="rId10"/>
    <p:sldId id="264" r:id="rId11"/>
    <p:sldId id="265" r:id="rId12"/>
    <p:sldId id="266" r:id="rId13"/>
    <p:sldId id="267" r:id="rId14"/>
    <p:sldId id="282" r:id="rId15"/>
    <p:sldId id="283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98" d="100"/>
          <a:sy n="98" d="100"/>
        </p:scale>
        <p:origin x="-10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16/10/12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53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440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2012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6154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6965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4306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5015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234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0</Words>
  <Application>Microsoft Macintosh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62</cp:revision>
  <dcterms:created xsi:type="dcterms:W3CDTF">2015-10-23T13:28:32Z</dcterms:created>
  <dcterms:modified xsi:type="dcterms:W3CDTF">2016-10-12T08:38:25Z</dcterms:modified>
</cp:coreProperties>
</file>